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1" r:id="rId3"/>
    <p:sldId id="257" r:id="rId4"/>
    <p:sldId id="258" r:id="rId5"/>
    <p:sldId id="259" r:id="rId6"/>
    <p:sldId id="260" r:id="rId7"/>
    <p:sldId id="332" r:id="rId8"/>
    <p:sldId id="327" r:id="rId9"/>
    <p:sldId id="261" r:id="rId10"/>
    <p:sldId id="262" r:id="rId11"/>
    <p:sldId id="263" r:id="rId12"/>
    <p:sldId id="264" r:id="rId13"/>
    <p:sldId id="328" r:id="rId14"/>
    <p:sldId id="265" r:id="rId15"/>
    <p:sldId id="266" r:id="rId16"/>
    <p:sldId id="267" r:id="rId17"/>
    <p:sldId id="268" r:id="rId18"/>
    <p:sldId id="269" r:id="rId19"/>
    <p:sldId id="333" r:id="rId20"/>
    <p:sldId id="334" r:id="rId21"/>
    <p:sldId id="270" r:id="rId22"/>
    <p:sldId id="329" r:id="rId23"/>
    <p:sldId id="271" r:id="rId24"/>
    <p:sldId id="272" r:id="rId25"/>
    <p:sldId id="273" r:id="rId26"/>
    <p:sldId id="274" r:id="rId27"/>
    <p:sldId id="275" r:id="rId28"/>
    <p:sldId id="336" r:id="rId29"/>
    <p:sldId id="335" r:id="rId30"/>
    <p:sldId id="330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2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7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2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6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8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2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6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0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9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0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DA3B6-2FC8-4300-8BC9-9102F3FDE99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FF2C8-DF22-4AEA-8344-5DC2E773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5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2024-03-08, SEM-05, washing times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Gottfrid</a:t>
            </a:r>
            <a:r>
              <a:rPr lang="en-US" dirty="0" smtClean="0"/>
              <a:t> Olsson, samples Q, R, S, T, 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zoom in, lots of bubbles (same place, different times) – still DME from washing on surface?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0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Changed to 10kV5nA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" y="192063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2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Hrrm</a:t>
            </a:r>
            <a:r>
              <a:rPr lang="en-US" dirty="0" smtClean="0"/>
              <a:t>, looks bad even though it was submerged in DME for 1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77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S: Li-deposition, submerged in DME for 10 seconds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5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093" y="1300163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338" y="130016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in towards </a:t>
            </a:r>
            <a:r>
              <a:rPr lang="en-US" dirty="0" err="1" smtClean="0"/>
              <a:t>centre</a:t>
            </a:r>
            <a:r>
              <a:rPr lang="en-US" dirty="0" smtClean="0"/>
              <a:t>: salt/DME (bubbles)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77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33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if there is Li deposition, everything is covered in shite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9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2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to edge, bare 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Dead Li? (further zoom in on previous image):changed brightness and contrast for these two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47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364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Something’s happening when you look at a place for long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16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84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7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Testbilder</a:t>
            </a:r>
            <a:r>
              <a:rPr lang="en-US" dirty="0" smtClean="0"/>
              <a:t> 10kV1nA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415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77" y="-14867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28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Something’s happening when you look at a place for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32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shite, seems like 10 seconds wash (submerged in DME) is not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23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T: Li-deposition, submerged in DME for 1 minute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10kV10nA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3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to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2" y="1690688"/>
            <a:ext cx="6096000" cy="4876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92" y="1690688"/>
            <a:ext cx="6096000" cy="4876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23" y="679120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45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Granslandet</a:t>
            </a:r>
            <a:r>
              <a:rPr lang="en-US" dirty="0" smtClean="0"/>
              <a:t> </a:t>
            </a:r>
            <a:r>
              <a:rPr lang="en-US" dirty="0" err="1" smtClean="0"/>
              <a:t>mellan</a:t>
            </a:r>
            <a:r>
              <a:rPr lang="en-US" dirty="0" smtClean="0"/>
              <a:t> </a:t>
            </a:r>
            <a:r>
              <a:rPr lang="en-US" dirty="0" err="1" smtClean="0"/>
              <a:t>kant</a:t>
            </a:r>
            <a:r>
              <a:rPr lang="en-US" dirty="0" smtClean="0"/>
              <a:t> (right) </a:t>
            </a:r>
            <a:r>
              <a:rPr lang="en-US" dirty="0" err="1" smtClean="0"/>
              <a:t>och</a:t>
            </a:r>
            <a:r>
              <a:rPr lang="en-US" dirty="0" smtClean="0"/>
              <a:t> mitten, </a:t>
            </a:r>
            <a:r>
              <a:rPr lang="en-US" dirty="0" err="1" smtClean="0"/>
              <a:t>deponering</a:t>
            </a:r>
            <a:r>
              <a:rPr lang="en-US" dirty="0" smtClean="0"/>
              <a:t> (left)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1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3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Li-deposition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92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680243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9655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02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Center, different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93198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4481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08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 deposition, no shite (or very little)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1 minute might be enough washing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BUT! Still dark spots in the background – eaten Li from washing in DME?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3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Q: electrolyte on surface, no wash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4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233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U: Li-deposition, submerged in DME for 5 minutes (Li might have delaminated from metal plunger during assembly, so bad or irregular Li-deposition should not be surprising)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61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12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71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edge, more zoom (need better focusing…)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4323"/>
            <a:ext cx="6096000" cy="4876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77" y="176432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0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296193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060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90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2-3mm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88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to center 4-5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77" y="-94297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877" y="393382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95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down, even further down (looks the same)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38" y="1631462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146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80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52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Looks very much more homogenous Li deposition (even though it might be very much to little)</a:t>
            </a:r>
          </a:p>
          <a:p>
            <a:r>
              <a:rPr lang="en-US" dirty="0" smtClean="0"/>
              <a:t>No shite everywhere! – longer washing time better(?), at least longer than </a:t>
            </a:r>
            <a:r>
              <a:rPr lang="en-US" smtClean="0"/>
              <a:t>10 seconds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4100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3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hole? Saw bubbles! Electrolyte/DME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5" y="1825625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39" y="130016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93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2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11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4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80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06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3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40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97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where electrolyte was applied /- black space is probably DME then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38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53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54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93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74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87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05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40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50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45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5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sample, areas of both electrolyte and clean 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8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4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0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6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57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48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825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95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0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25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32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1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clean in someway, otherwise cannot see anything!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356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562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02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84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736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313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2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176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481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240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0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R: electrolyte on surface, 1 min wash submerged in fresh DME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23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42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68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to cut edge (middle), dark spots and bubbles?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70" y="1690688"/>
            <a:ext cx="6096000" cy="4876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938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62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401</Words>
  <Application>Microsoft Office PowerPoint</Application>
  <PresentationFormat>Widescreen</PresentationFormat>
  <Paragraphs>41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Wingdings</vt:lpstr>
      <vt:lpstr>Office Theme</vt:lpstr>
      <vt:lpstr>2024-03-08, SEM-05, washing times</vt:lpstr>
      <vt:lpstr>Testbilder 10kV1nA</vt:lpstr>
      <vt:lpstr>Sample Q: electrolyte on surface, no wash</vt:lpstr>
      <vt:lpstr>Black hole? Saw bubbles! Electrolyte/DME</vt:lpstr>
      <vt:lpstr>Edge of where electrolyte was applied /- black space is probably DME then</vt:lpstr>
      <vt:lpstr>Edge of sample, areas of both electrolyte and clean Cu</vt:lpstr>
      <vt:lpstr>PowerPoint Presentation</vt:lpstr>
      <vt:lpstr>Sample R: electrolyte on surface, 1 min wash submerged in fresh DME</vt:lpstr>
      <vt:lpstr>Close to cut edge (middle), dark spots and bubbles?</vt:lpstr>
      <vt:lpstr>If zoom in, lots of bubbles (same place, different times) – still DME from washing on surface?</vt:lpstr>
      <vt:lpstr>Changed to 10kV5nA</vt:lpstr>
      <vt:lpstr>PowerPoint Presentation</vt:lpstr>
      <vt:lpstr>Sample S: Li-deposition, submerged in DME for 10 seconds</vt:lpstr>
      <vt:lpstr>Edge of sample</vt:lpstr>
      <vt:lpstr>Further in towards centre: salt/DME (bubbles)</vt:lpstr>
      <vt:lpstr>Even if there is Li deposition, everything is covered in shite</vt:lpstr>
      <vt:lpstr>Close to edge, bare Cu</vt:lpstr>
      <vt:lpstr>Dead Li? (further zoom in on previous image):changed brightness and contrast for these two</vt:lpstr>
      <vt:lpstr>Something’s happening when you look at a place for long</vt:lpstr>
      <vt:lpstr>PowerPoint Presentation</vt:lpstr>
      <vt:lpstr>PowerPoint Presentation</vt:lpstr>
      <vt:lpstr>Sample T: Li-deposition, submerged in DME for 1 minute</vt:lpstr>
      <vt:lpstr>Close to edge</vt:lpstr>
      <vt:lpstr>Granslandet mellan kant (right) och mitten, deponering (left)</vt:lpstr>
      <vt:lpstr>Li-deposition</vt:lpstr>
      <vt:lpstr>Center</vt:lpstr>
      <vt:lpstr>Center, different place</vt:lpstr>
      <vt:lpstr>PowerPoint Presentation</vt:lpstr>
      <vt:lpstr>PowerPoint Presentation</vt:lpstr>
      <vt:lpstr>Sample U: Li-deposition, submerged in DME for 5 minutes (Li might have delaminated from metal plunger during assembly, so bad or irregular Li-deposition should not be surprising)</vt:lpstr>
      <vt:lpstr>At edge</vt:lpstr>
      <vt:lpstr>At edge, more zoom (need better focusing…)</vt:lpstr>
      <vt:lpstr>1mm from edge</vt:lpstr>
      <vt:lpstr>2-3mm in</vt:lpstr>
      <vt:lpstr>Close to center 4-5 mm from edge</vt:lpstr>
      <vt:lpstr>Further down, even further down (looks the same)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2024-03-08, SEM-05, washing times</dc:title>
  <dc:creator>PHI</dc:creator>
  <cp:lastModifiedBy>PHI</cp:lastModifiedBy>
  <cp:revision>15</cp:revision>
  <dcterms:created xsi:type="dcterms:W3CDTF">2024-03-08T12:22:27Z</dcterms:created>
  <dcterms:modified xsi:type="dcterms:W3CDTF">2024-03-08T16:04:41Z</dcterms:modified>
</cp:coreProperties>
</file>